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48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D2138DA-B547-455B-9694-BE21C1E48138}" type="datetimeFigureOut">
              <a:rPr lang="en-US" smtClean="0"/>
              <a:t>9/14/2020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10DF0D68-B45E-40DB-8DBA-C95B674F1FC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2138DA-B547-455B-9694-BE21C1E48138}"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D2138DA-B547-455B-9694-BE21C1E48138}"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0D68-B45E-40DB-8DBA-C95B674F1FC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D2138DA-B547-455B-9694-BE21C1E48138}"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D2138DA-B547-455B-9694-BE21C1E48138}" type="datetimeFigureOut">
              <a:rPr lang="en-US" smtClean="0"/>
              <a:t>9/14/2020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D2138DA-B547-455B-9694-BE21C1E48138}" type="datetimeFigureOut">
              <a:rPr lang="en-US" smtClean="0"/>
              <a:t>9/14/2020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2138DA-B547-455B-9694-BE21C1E48138}" type="datetimeFigureOut">
              <a:rPr lang="en-US" smtClean="0"/>
              <a:t>9/14/2020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D2138DA-B547-455B-9694-BE21C1E48138}"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D2138DA-B547-455B-9694-BE21C1E48138}" type="datetimeFigureOut">
              <a:rPr lang="en-US" smtClean="0"/>
              <a:t>9/14/2020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10DF0D68-B45E-40DB-8DBA-C95B674F1FC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2138DA-B547-455B-9694-BE21C1E48138}"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D2138DA-B547-455B-9694-BE21C1E48138}" type="datetimeFigureOut">
              <a:rPr lang="en-US" smtClean="0"/>
              <a:t>9/14/2020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DF0D68-B45E-40DB-8DBA-C95B674F1FC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D2138DA-B547-455B-9694-BE21C1E48138}" type="datetimeFigureOut">
              <a:rPr lang="en-US" smtClean="0"/>
              <a:t>9/14/2020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0DF0D68-B45E-40DB-8DBA-C95B674F1FC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ETHICAL AND POLICY ISSUES THAT AFFECT THE HEALTHCARE</a:t>
            </a:r>
            <a:endParaRPr lang="en-US" dirty="0"/>
          </a:p>
        </p:txBody>
      </p:sp>
      <p:sp>
        <p:nvSpPr>
          <p:cNvPr id="3" name="Subtitle 2"/>
          <p:cNvSpPr>
            <a:spLocks noGrp="1"/>
          </p:cNvSpPr>
          <p:nvPr>
            <p:ph type="subTitle" idx="1"/>
          </p:nvPr>
        </p:nvSpPr>
        <p:spPr/>
        <p:txBody>
          <a:bodyPr/>
          <a:lstStyle/>
          <a:p>
            <a:r>
              <a:rPr lang="en-US" dirty="0" smtClean="0"/>
              <a:t>Students name </a:t>
            </a:r>
          </a:p>
          <a:p>
            <a:r>
              <a:rPr lang="en-US" dirty="0" smtClean="0"/>
              <a:t>Professors name </a:t>
            </a:r>
          </a:p>
          <a:p>
            <a:r>
              <a:rPr lang="en-US" dirty="0" err="1" smtClean="0"/>
              <a:t>Sirname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This particular submission endeavors to achieve  its objectives by highlighting how certain ethical and policy issues affect healthcare.</a:t>
            </a:r>
          </a:p>
          <a:p>
            <a:pPr algn="just"/>
            <a:r>
              <a:rPr lang="en-US" dirty="0" smtClean="0"/>
              <a:t>Ethical </a:t>
            </a:r>
            <a:r>
              <a:rPr lang="en-US" dirty="0" smtClean="0"/>
              <a:t>analysis has three main aspects: descriptive (what is right and good?), theoretical (what are the justifications for what is right and good?) and normative 9 how can we act in accordance with what is right and good </a:t>
            </a:r>
            <a:r>
              <a:rPr lang="en-US" dirty="0" smtClean="0"/>
              <a:t>.</a:t>
            </a:r>
          </a:p>
          <a:p>
            <a:pPr algn="just"/>
            <a:r>
              <a:rPr lang="en-US" dirty="0" smtClean="0"/>
              <a:t>Nevertheless, an ethically </a:t>
            </a:r>
            <a:r>
              <a:rPr lang="en-US" dirty="0" smtClean="0"/>
              <a:t>sound health policy is likely to be a practical, effective health </a:t>
            </a:r>
            <a:r>
              <a:rPr lang="en-US" dirty="0" smtClean="0"/>
              <a:t>policy( </a:t>
            </a:r>
            <a:r>
              <a:rPr lang="en-US" dirty="0" smtClean="0"/>
              <a:t>Lindsey </a:t>
            </a:r>
            <a:r>
              <a:rPr lang="en-US" dirty="0" err="1" smtClean="0"/>
              <a:t>Leininger</a:t>
            </a:r>
            <a:r>
              <a:rPr lang="en-US" dirty="0" smtClean="0"/>
              <a:t> and Helen Levy in their book, The Future of Children,   discuss some of the policies that affect child health and access to medical </a:t>
            </a:r>
            <a:r>
              <a:rPr lang="en-US" dirty="0" smtClean="0"/>
              <a:t>care).</a:t>
            </a:r>
          </a:p>
          <a:p>
            <a:pPr algn="just"/>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Status quo.</a:t>
            </a:r>
            <a:endParaRPr lang="en-US" dirty="0"/>
          </a:p>
        </p:txBody>
      </p:sp>
      <p:sp>
        <p:nvSpPr>
          <p:cNvPr id="3" name="Content Placeholder 2"/>
          <p:cNvSpPr>
            <a:spLocks noGrp="1"/>
          </p:cNvSpPr>
          <p:nvPr>
            <p:ph idx="1"/>
          </p:nvPr>
        </p:nvSpPr>
        <p:spPr/>
        <p:txBody>
          <a:bodyPr/>
          <a:lstStyle/>
          <a:p>
            <a:pPr algn="just"/>
            <a:r>
              <a:rPr lang="en-US" dirty="0" smtClean="0"/>
              <a:t>There are several unethical issues in the healthcare sector. </a:t>
            </a:r>
          </a:p>
          <a:p>
            <a:pPr algn="just"/>
            <a:r>
              <a:rPr lang="en-US" dirty="0" smtClean="0"/>
              <a:t>Despite </a:t>
            </a:r>
            <a:r>
              <a:rPr lang="en-US" dirty="0" smtClean="0"/>
              <a:t>tremendous progress in recent decades, not all children have insurance coverage, and immigrant children are especially vulnerable. Second, insurance coverage alone does not guarantee access to care and insured children may still face barriers to getting the care they need. Finally, access to care is only one of the factors that policy makers should consider as they seek to make the children of the nation healthier.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POLICIES </a:t>
            </a:r>
            <a:endParaRPr lang="en-US" dirty="0"/>
          </a:p>
        </p:txBody>
      </p:sp>
      <p:sp>
        <p:nvSpPr>
          <p:cNvPr id="3" name="Content Placeholder 2"/>
          <p:cNvSpPr>
            <a:spLocks noGrp="1"/>
          </p:cNvSpPr>
          <p:nvPr>
            <p:ph idx="1"/>
          </p:nvPr>
        </p:nvSpPr>
        <p:spPr/>
        <p:txBody>
          <a:bodyPr/>
          <a:lstStyle/>
          <a:p>
            <a:r>
              <a:rPr lang="en-US" dirty="0" smtClean="0"/>
              <a:t>DEMAND SIDE </a:t>
            </a:r>
            <a:r>
              <a:rPr lang="en-US" dirty="0" smtClean="0"/>
              <a:t>POLICIES</a:t>
            </a:r>
          </a:p>
          <a:p>
            <a:endParaRPr lang="en-US" dirty="0" smtClean="0"/>
          </a:p>
          <a:p>
            <a:pPr lvl="0"/>
            <a:r>
              <a:rPr lang="en-US" dirty="0" smtClean="0"/>
              <a:t>SUPPLY SIDE POLICIES</a:t>
            </a:r>
          </a:p>
          <a:p>
            <a:endParaRPr lang="en-US" dirty="0" smtClean="0"/>
          </a:p>
          <a:p>
            <a:pPr lvl="0"/>
            <a:r>
              <a:rPr lang="en-US" dirty="0" smtClean="0"/>
              <a:t>HEALTH INSURANCE PORTABILITY AND ACCOUNTABILITY ACT (HIPAA)</a:t>
            </a:r>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smtClean="0"/>
              <a:t>Lindsey, </a:t>
            </a:r>
            <a:r>
              <a:rPr lang="en-US" dirty="0" err="1" smtClean="0"/>
              <a:t>Leininger</a:t>
            </a:r>
            <a:r>
              <a:rPr lang="en-US" dirty="0" smtClean="0"/>
              <a:t>  and Helen Levy. 2015. The Future of Children. Princeton University.</a:t>
            </a:r>
          </a:p>
          <a:p>
            <a:r>
              <a:rPr lang="en-US" dirty="0" smtClean="0"/>
              <a:t>Audrey, </a:t>
            </a:r>
            <a:r>
              <a:rPr lang="en-US" dirty="0" err="1" smtClean="0"/>
              <a:t>Leathard</a:t>
            </a:r>
            <a:r>
              <a:rPr lang="en-US" dirty="0" smtClean="0"/>
              <a:t>. 2009. </a:t>
            </a:r>
            <a:r>
              <a:rPr lang="en-US" dirty="0" err="1" smtClean="0"/>
              <a:t>Interprofessional</a:t>
            </a:r>
            <a:r>
              <a:rPr lang="en-US" dirty="0" smtClean="0"/>
              <a:t> C0llaboration: Policy to Practice in Health and Social Care. </a:t>
            </a:r>
            <a:r>
              <a:rPr lang="en-US" dirty="0" err="1" smtClean="0"/>
              <a:t>Routledge</a:t>
            </a:r>
            <a:r>
              <a:rPr lang="en-US" dirty="0" smtClean="0"/>
              <a:t>, 27 Church Road, Hove, East Sussex, pp 12-69</a:t>
            </a:r>
          </a:p>
          <a:p>
            <a:r>
              <a:rPr lang="en-US" dirty="0" smtClean="0"/>
              <a:t>Health and Insurance Portability and Accountability Act (HIPPA), 1996</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TotalTime>
  <Words>289</Words>
  <Application>Microsoft Office PowerPoint</Application>
  <PresentationFormat>On-screen Show (4:3)</PresentationFormat>
  <Paragraphs>21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ETHICAL AND POLICY ISSUES THAT AFFECT THE HEALTHCARE</vt:lpstr>
      <vt:lpstr>Introduction </vt:lpstr>
      <vt:lpstr>Status quo.</vt:lpstr>
      <vt:lpstr>TYPES OF POLICIES </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AND POLICY ISSUES THAT AFFECT THE HEALTHCARE</dc:title>
  <dc:creator>Dream.Teamwriters254</dc:creator>
  <cp:lastModifiedBy>Dream.Teamwriters254</cp:lastModifiedBy>
  <cp:revision>3</cp:revision>
  <dcterms:created xsi:type="dcterms:W3CDTF">2020-09-14T10:50:42Z</dcterms:created>
  <dcterms:modified xsi:type="dcterms:W3CDTF">2020-09-14T11:13:49Z</dcterms:modified>
</cp:coreProperties>
</file>